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7F3E0DE-38DA-441A-BBC1-6DF76E044D36}" type="datetimeFigureOut">
              <a:rPr lang="en-US" smtClean="0"/>
              <a:t>9/12/2014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46A32BC-97E8-43E6-90C5-F161FDDB3EE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Abusing Fertilizer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fertilized-world-6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fishkill9-2-08-_695x3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4343400"/>
            <a:ext cx="4964906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drained soil and crop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409" y="0"/>
            <a:ext cx="4378591" cy="2974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8-Financial-Advantages-of-Organic-Agricultu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47564"/>
            <a:ext cx="4191000" cy="2810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stock-photo-blue-fertilizer-in-brown-paper-bag-on-green-grass-10177173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590800"/>
            <a:ext cx="32004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armville fertilizer ba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00" y="2895600"/>
            <a:ext cx="16002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Fertilizer is used to grow more plants at a faster rate</a:t>
            </a:r>
          </a:p>
          <a:p>
            <a:r>
              <a:rPr lang="en-US" dirty="0" smtClean="0"/>
              <a:t>Plants need nitrogen(N), phosphorus(P) and potassium(K) to grow. Chemical fertilizers contain these elements</a:t>
            </a:r>
          </a:p>
          <a:p>
            <a:r>
              <a:rPr lang="en-US" dirty="0" smtClean="0"/>
              <a:t>Overuse of chemical fertilizers leads to multiple problems due to runoff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 Zones</a:t>
            </a:r>
            <a:endParaRPr lang="en-US" dirty="0"/>
          </a:p>
        </p:txBody>
      </p:sp>
      <p:pic>
        <p:nvPicPr>
          <p:cNvPr id="7" name="Content Placeholder 6" descr="06-28-dead-zone_full_38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676400"/>
            <a:ext cx="5264188" cy="35186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 descr="Oxygen Cens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0"/>
            <a:ext cx="1317812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Reproductive problems in fish</a:t>
            </a:r>
          </a:p>
          <a:p>
            <a:r>
              <a:rPr lang="en-US" dirty="0" smtClean="0"/>
              <a:t>Thyroid and reproductive problems in humans and livestock</a:t>
            </a:r>
          </a:p>
          <a:p>
            <a:r>
              <a:rPr lang="en-US" dirty="0" smtClean="0"/>
              <a:t>Increased demand for bio-fuels</a:t>
            </a:r>
          </a:p>
          <a:p>
            <a:endParaRPr lang="en-US" dirty="0" smtClean="0"/>
          </a:p>
          <a:p>
            <a:r>
              <a:rPr lang="en-US" dirty="0" smtClean="0"/>
              <a:t>Earth’s soil is being depleted of nutrients over 13% faster then they can be replenished.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648199"/>
          </a:xfrm>
        </p:spPr>
        <p:txBody>
          <a:bodyPr/>
          <a:lstStyle/>
          <a:p>
            <a:r>
              <a:rPr lang="en-US" dirty="0" smtClean="0"/>
              <a:t>Organic farming</a:t>
            </a:r>
          </a:p>
          <a:p>
            <a:pPr lvl="1"/>
            <a:r>
              <a:rPr lang="en-US" dirty="0" smtClean="0"/>
              <a:t>Crop rotation</a:t>
            </a:r>
          </a:p>
          <a:p>
            <a:pPr lvl="1"/>
            <a:r>
              <a:rPr lang="en-US" dirty="0" smtClean="0"/>
              <a:t>Natural Fertilizers</a:t>
            </a:r>
          </a:p>
          <a:p>
            <a:pPr lvl="1"/>
            <a:r>
              <a:rPr lang="en-US" dirty="0" smtClean="0"/>
              <a:t>Rethink the costs</a:t>
            </a:r>
          </a:p>
          <a:p>
            <a:pPr lvl="2"/>
            <a:r>
              <a:rPr lang="en-US" dirty="0" smtClean="0"/>
              <a:t>Agricultural chemicals, machinery, fuel costs, buildings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33800" y="49530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Action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 err="1" smtClean="0"/>
              <a:t>Essick</a:t>
            </a:r>
            <a:r>
              <a:rPr lang="en-US" sz="1200" dirty="0" smtClean="0"/>
              <a:t>, Peter. "Fertilized World - Photo Gallery." </a:t>
            </a:r>
            <a:r>
              <a:rPr lang="en-US" sz="1200" i="1" dirty="0" smtClean="0"/>
              <a:t>Fertilized World - Photo Gallery</a:t>
            </a:r>
            <a:r>
              <a:rPr lang="en-US" sz="1200" dirty="0" smtClean="0"/>
              <a:t>. </a:t>
            </a:r>
            <a:r>
              <a:rPr lang="en-US" sz="1200" dirty="0" smtClean="0"/>
              <a:t>2011</a:t>
            </a:r>
            <a:r>
              <a:rPr lang="en-US" sz="1200" dirty="0" smtClean="0"/>
              <a:t>. Web. 11 Sept. 2014. &lt;http://ngm.nationalgeographic.com/2013/05/fertilized-world/essick-photography#/01-lake-erie-toxic-algal-blooms-670.jpg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"Google Images." </a:t>
            </a:r>
            <a:r>
              <a:rPr lang="en-US" sz="1200" i="1" dirty="0" smtClean="0"/>
              <a:t>Google Images</a:t>
            </a:r>
            <a:r>
              <a:rPr lang="en-US" sz="1200" dirty="0" smtClean="0"/>
              <a:t>. Web. 11 Sept. 2014. &lt;http://www.google.com/imgres?imgurl=&amp;imgrefurl=http://www.cbf.org/about-the-bay/issues/dead-zones&amp;h=0&amp;w=0&amp;tbnid=vcnkJ-55iYM_FM&amp;zoom=1&amp;tbnh=160&amp;tbnw=316&amp;docid=-MG6yLrD4cMYCM&amp;tbm=isch&amp;ei=15QSVLKuHtWuyATGtYHAAQ&amp;ved=0CAQQsCUoAA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"Peak Generation." </a:t>
            </a:r>
            <a:r>
              <a:rPr lang="en-US" sz="1200" i="1" dirty="0" smtClean="0"/>
              <a:t>: Environmental Resource Collapse</a:t>
            </a:r>
            <a:r>
              <a:rPr lang="en-US" sz="1200" dirty="0" smtClean="0"/>
              <a:t>. Web. 11 Sept. 2014. &lt;http://peakgeneration.blogspot.com/p/environmental-resource-collapse.html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Web. 11 Sept. 2014. &lt;http://www.organicfarmingblog.com/wp-content/uploads/8-Financial-Advantages-of-Organic-Agriculture.jpg</a:t>
            </a:r>
            <a:r>
              <a:rPr lang="en-US" sz="1200" dirty="0" smtClean="0"/>
              <a:t>&gt;.</a:t>
            </a:r>
          </a:p>
          <a:p>
            <a:endParaRPr lang="en-US" sz="1200" dirty="0" smtClean="0"/>
          </a:p>
          <a:p>
            <a:r>
              <a:rPr lang="en-US" sz="1200" dirty="0" smtClean="0"/>
              <a:t>"Blue Fertilizer in Brown Paper Bag on Green Grass." </a:t>
            </a:r>
            <a:r>
              <a:rPr lang="en-US" sz="1200" i="1" dirty="0" smtClean="0"/>
              <a:t>Blue Fertilizer In Brown Paper Bag On Green Grass Stock Photo 101771737 : </a:t>
            </a:r>
            <a:r>
              <a:rPr lang="en-US" sz="1200" i="1" dirty="0" err="1" smtClean="0"/>
              <a:t>Shutterstock</a:t>
            </a:r>
            <a:r>
              <a:rPr lang="en-US" sz="1200" dirty="0" smtClean="0"/>
              <a:t>. Web. 11 Sept. 2014. &lt;http://www.shutterstock.com/pic-101771737/stock-photo-blue-fertilizer-in-brown-paper-bag-on-green-grass.html?src=PRm7B69jIrg0KkkNmvqdjQ-1-11&gt;.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Web. 11 Sept. 2014. &lt;http://gocindy.net/farmville/wp-content/uploads/2014/05/36.png&gt;.</a:t>
            </a:r>
            <a:endParaRPr lang="en-US" sz="1200" dirty="0" smtClean="0"/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208</TotalTime>
  <Words>241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Technic</vt:lpstr>
      <vt:lpstr>Abusing Fertilizer</vt:lpstr>
      <vt:lpstr>Usage</vt:lpstr>
      <vt:lpstr>Dead Zones</vt:lpstr>
      <vt:lpstr>Other Problems</vt:lpstr>
      <vt:lpstr>Solutions</vt:lpstr>
      <vt:lpstr>Sources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 Tario</dc:creator>
  <cp:lastModifiedBy>Ben Tario</cp:lastModifiedBy>
  <cp:revision>17</cp:revision>
  <dcterms:created xsi:type="dcterms:W3CDTF">2014-09-12T05:36:48Z</dcterms:created>
  <dcterms:modified xsi:type="dcterms:W3CDTF">2014-09-12T09:05:11Z</dcterms:modified>
</cp:coreProperties>
</file>